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15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89E4-FD85-4341-A061-A65BD500E770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DEC6-3A42-4661-AB8C-F796A4DEF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426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89E4-FD85-4341-A061-A65BD500E770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DEC6-3A42-4661-AB8C-F796A4DEF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650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89E4-FD85-4341-A061-A65BD500E770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DEC6-3A42-4661-AB8C-F796A4DEF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713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89E4-FD85-4341-A061-A65BD500E770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DEC6-3A42-4661-AB8C-F796A4DEF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711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89E4-FD85-4341-A061-A65BD500E770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DEC6-3A42-4661-AB8C-F796A4DEF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983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89E4-FD85-4341-A061-A65BD500E770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DEC6-3A42-4661-AB8C-F796A4DEF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240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89E4-FD85-4341-A061-A65BD500E770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DEC6-3A42-4661-AB8C-F796A4DEF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413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89E4-FD85-4341-A061-A65BD500E770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DEC6-3A42-4661-AB8C-F796A4DEF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027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89E4-FD85-4341-A061-A65BD500E770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DEC6-3A42-4661-AB8C-F796A4DEF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614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89E4-FD85-4341-A061-A65BD500E770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DEC6-3A42-4661-AB8C-F796A4DEF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476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789E4-FD85-4341-A061-A65BD500E770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DEC6-3A42-4661-AB8C-F796A4DEF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249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F4789E4-FD85-4341-A061-A65BD500E770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5E93DEC6-3A42-4661-AB8C-F796A4DEF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286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1.jpeg"/><Relationship Id="rId7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5.jpeg"/><Relationship Id="rId5" Type="http://schemas.openxmlformats.org/officeDocument/2006/relationships/image" Target="../media/image2.jpg"/><Relationship Id="rId10" Type="http://schemas.openxmlformats.org/officeDocument/2006/relationships/slide" Target="slide7.xml"/><Relationship Id="rId4" Type="http://schemas.openxmlformats.org/officeDocument/2006/relationships/slide" Target="slide4.xml"/><Relationship Id="rId9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13" Type="http://schemas.openxmlformats.org/officeDocument/2006/relationships/image" Target="../media/image20.jpg"/><Relationship Id="rId3" Type="http://schemas.openxmlformats.org/officeDocument/2006/relationships/image" Target="../media/image11.jpg"/><Relationship Id="rId7" Type="http://schemas.openxmlformats.org/officeDocument/2006/relationships/image" Target="../media/image14.jpg"/><Relationship Id="rId12" Type="http://schemas.openxmlformats.org/officeDocument/2006/relationships/image" Target="../media/image19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11" Type="http://schemas.openxmlformats.org/officeDocument/2006/relationships/image" Target="../media/image18.jpg"/><Relationship Id="rId5" Type="http://schemas.openxmlformats.org/officeDocument/2006/relationships/image" Target="../media/image12.jpg"/><Relationship Id="rId15" Type="http://schemas.openxmlformats.org/officeDocument/2006/relationships/image" Target="../media/image22.jpg"/><Relationship Id="rId10" Type="http://schemas.openxmlformats.org/officeDocument/2006/relationships/image" Target="../media/image17.jpg"/><Relationship Id="rId4" Type="http://schemas.openxmlformats.org/officeDocument/2006/relationships/slide" Target="slide2.xml"/><Relationship Id="rId9" Type="http://schemas.openxmlformats.org/officeDocument/2006/relationships/image" Target="../media/image16.jpg"/><Relationship Id="rId1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6370" y="873458"/>
            <a:ext cx="8485494" cy="28387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Виртуальная экскурсия по выставочному залу </a:t>
            </a:r>
            <a:r>
              <a:rPr lang="ru-RU" dirty="0" err="1" smtClean="0"/>
              <a:t>Кронида</a:t>
            </a:r>
            <a:r>
              <a:rPr lang="ru-RU" dirty="0" smtClean="0"/>
              <a:t> Александровича Гоголева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6369" y="4394579"/>
            <a:ext cx="8103356" cy="162218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Работу выполнили:</a:t>
            </a:r>
          </a:p>
          <a:p>
            <a:r>
              <a:rPr lang="ru-RU" dirty="0" smtClean="0"/>
              <a:t> учащиеся 4 класса МКОУ «Матросская ООШ», </a:t>
            </a:r>
          </a:p>
          <a:p>
            <a:r>
              <a:rPr lang="ru-RU" dirty="0" smtClean="0"/>
              <a:t>классный руководитель- Вассара Анна Евгеньевна, </a:t>
            </a:r>
          </a:p>
          <a:p>
            <a:r>
              <a:rPr lang="ru-RU" dirty="0" smtClean="0"/>
              <a:t>студент- практикант- Вассара Элеонора Александровна</a:t>
            </a:r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464119" y="6264322"/>
            <a:ext cx="627797" cy="4640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976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>
            <a:off x="10631606" y="3080982"/>
            <a:ext cx="1282890" cy="6960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95787" y="934962"/>
            <a:ext cx="8297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— народный художник Российской Федерации, Лауреат Государственной премии России, заслуженный работник культуры РСФСР и Карельской АССР. 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228300" y="204716"/>
            <a:ext cx="9403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/>
              <a:t>Кронид</a:t>
            </a:r>
            <a:r>
              <a:rPr lang="ru-RU" sz="2800" b="1" dirty="0" smtClean="0"/>
              <a:t> Александрович Гоголев (13.07.1926 – 10.04.2013)</a:t>
            </a:r>
            <a:endParaRPr lang="ru-RU" sz="2800" b="1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395787" y="2311464"/>
            <a:ext cx="8536823" cy="2935621"/>
            <a:chOff x="395787" y="2311464"/>
            <a:chExt cx="8536823" cy="2935621"/>
          </a:xfrm>
        </p:grpSpPr>
        <p:pic>
          <p:nvPicPr>
            <p:cNvPr id="7" name="Рисунок 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787" y="2311464"/>
              <a:ext cx="2172683" cy="2931107"/>
            </a:xfrm>
            <a:prstGeom prst="rect">
              <a:avLst/>
            </a:prstGeom>
          </p:spPr>
        </p:pic>
        <p:pic>
          <p:nvPicPr>
            <p:cNvPr id="8" name="Рисунок 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7456" y="2311465"/>
              <a:ext cx="2023851" cy="2935620"/>
            </a:xfrm>
            <a:prstGeom prst="rect">
              <a:avLst/>
            </a:prstGeom>
          </p:spPr>
        </p:pic>
        <p:pic>
          <p:nvPicPr>
            <p:cNvPr id="9" name="Рисунок 8">
              <a:hlinkClick r:id="rId6" action="ppaction://hlinksldjump"/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02" r="5808"/>
            <a:stretch/>
          </p:blipFill>
          <p:spPr>
            <a:xfrm>
              <a:off x="5070293" y="2311464"/>
              <a:ext cx="3862317" cy="2931107"/>
            </a:xfrm>
            <a:prstGeom prst="rect">
              <a:avLst/>
            </a:prstGeom>
          </p:spPr>
        </p:pic>
      </p:grpSp>
      <p:grpSp>
        <p:nvGrpSpPr>
          <p:cNvPr id="15" name="Группа 14"/>
          <p:cNvGrpSpPr/>
          <p:nvPr/>
        </p:nvGrpSpPr>
        <p:grpSpPr>
          <a:xfrm>
            <a:off x="374870" y="2311464"/>
            <a:ext cx="8557740" cy="2935330"/>
            <a:chOff x="374870" y="2311464"/>
            <a:chExt cx="8557740" cy="2935330"/>
          </a:xfrm>
        </p:grpSpPr>
        <p:pic>
          <p:nvPicPr>
            <p:cNvPr id="11" name="Рисунок 10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870" y="2311464"/>
              <a:ext cx="3920308" cy="2935330"/>
            </a:xfrm>
            <a:prstGeom prst="rect">
              <a:avLst/>
            </a:prstGeom>
          </p:spPr>
        </p:pic>
        <p:pic>
          <p:nvPicPr>
            <p:cNvPr id="12" name="Рисунок 11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5326" y="2311464"/>
              <a:ext cx="4367284" cy="2926080"/>
            </a:xfrm>
            <a:prstGeom prst="rect">
              <a:avLst/>
            </a:prstGeom>
          </p:spPr>
        </p:pic>
      </p:grpSp>
      <p:sp>
        <p:nvSpPr>
          <p:cNvPr id="16" name="Управляющая кнопка: настраиваемая 15">
            <a:hlinkClick r:id="" action="ppaction://hlinkshowjump?jump=endshow" highlightClick="1"/>
          </p:cNvPr>
          <p:cNvSpPr/>
          <p:nvPr/>
        </p:nvSpPr>
        <p:spPr>
          <a:xfrm>
            <a:off x="11546006" y="6373504"/>
            <a:ext cx="545910" cy="38213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88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182" y="864108"/>
            <a:ext cx="3193576" cy="2305163"/>
          </a:xfrm>
        </p:spPr>
        <p:txBody>
          <a:bodyPr/>
          <a:lstStyle/>
          <a:p>
            <a:pPr algn="ctr"/>
            <a:r>
              <a:rPr lang="ru-RU" dirty="0" err="1" smtClean="0"/>
              <a:t>Кронид</a:t>
            </a:r>
            <a:r>
              <a:rPr lang="ru-RU" dirty="0" smtClean="0"/>
              <a:t> Александрович Гоголев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Родился 13 </a:t>
            </a:r>
            <a:r>
              <a:rPr lang="ru-RU" dirty="0"/>
              <a:t>июля </a:t>
            </a:r>
            <a:r>
              <a:rPr lang="ru-RU" dirty="0" smtClean="0"/>
              <a:t>1926 в селе </a:t>
            </a:r>
            <a:r>
              <a:rPr lang="ru-RU" dirty="0" err="1"/>
              <a:t>Прутское</a:t>
            </a:r>
            <a:r>
              <a:rPr lang="ru-RU" dirty="0"/>
              <a:t>, </a:t>
            </a:r>
            <a:r>
              <a:rPr lang="ru-RU" dirty="0" smtClean="0"/>
              <a:t>Новгородской губернии в семье священника.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В 1941 году окончил семилетнюю школу. В возрасте 16 лет попал на фронт, прошёл всю Великую Отечественную войну, демобилизовался в 1950 году</a:t>
            </a:r>
            <a:r>
              <a:rPr lang="ru-RU" dirty="0" smtClean="0"/>
              <a:t>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В 1953—1957 годах учился в Ленинградском художественно-графическом педучилище, по окончании которого уехал по приглашению в Карелию в посёлок </a:t>
            </a:r>
            <a:r>
              <a:rPr lang="ru-RU" dirty="0" err="1"/>
              <a:t>Кестеньга</a:t>
            </a:r>
            <a:r>
              <a:rPr lang="ru-RU" dirty="0"/>
              <a:t>. С 1961 года работал учителем рисования в детской художественной школе города Сортавала. В 1966 году К. А. Гоголев заочно окончил художественно-графический факультет университета имени Герцена.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98" y="2666978"/>
            <a:ext cx="2784143" cy="3317770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411740" y="6182436"/>
            <a:ext cx="691677" cy="56474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321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830" y="1123837"/>
            <a:ext cx="3193575" cy="4601183"/>
          </a:xfrm>
        </p:spPr>
        <p:txBody>
          <a:bodyPr/>
          <a:lstStyle/>
          <a:p>
            <a:pPr algn="ctr"/>
            <a:r>
              <a:rPr lang="ru-RU" dirty="0" err="1" smtClean="0"/>
              <a:t>Кронид</a:t>
            </a:r>
            <a:r>
              <a:rPr lang="ru-RU" dirty="0" smtClean="0"/>
              <a:t> Александрович Гоголев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9268" y="744690"/>
            <a:ext cx="7315200" cy="268431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 Сортавале художник впервые обращается к дереву, которое вскоре становится главным материалом его творчества. В 1985 году </a:t>
            </a:r>
            <a:r>
              <a:rPr lang="ru-RU" dirty="0" err="1"/>
              <a:t>Кронид</a:t>
            </a:r>
            <a:r>
              <a:rPr lang="ru-RU" dirty="0"/>
              <a:t> Гоголев принят в Союз художников Карелии. В 1989 году в Сортавале открыт персональный выставочный зал работ художника.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441" y="2656935"/>
            <a:ext cx="5158853" cy="3951095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411740" y="6182436"/>
            <a:ext cx="691677" cy="56474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87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126" y="1123837"/>
            <a:ext cx="3179928" cy="4601183"/>
          </a:xfrm>
        </p:spPr>
        <p:txBody>
          <a:bodyPr/>
          <a:lstStyle/>
          <a:p>
            <a:pPr algn="ctr"/>
            <a:r>
              <a:rPr lang="ru-RU" dirty="0" err="1" smtClean="0"/>
              <a:t>Кронид</a:t>
            </a:r>
            <a:r>
              <a:rPr lang="ru-RU" dirty="0" smtClean="0"/>
              <a:t> Александрович Гоголев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18292" y="345493"/>
            <a:ext cx="7315200" cy="290267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Работы К. А. Гоголева находятся в Музее декоративно-прикладного искусства в Москве, Политехническом музее, Этнографическом музее Санкт-Петербурга, музее на острове Валаам, в частных коллекциях США, Японии, Германии, Финляндии, Швеции. В частности, произведения художника имеются в личных коллекциях Владимира Путина, семьи Бориса Ельцина, Анатолия Чубайса и многих других известных российских и зарубежных </a:t>
            </a:r>
            <a:r>
              <a:rPr lang="ru-RU" dirty="0" smtClean="0"/>
              <a:t>персон.</a:t>
            </a:r>
          </a:p>
          <a:p>
            <a:pPr marL="0" indent="0">
              <a:buNone/>
            </a:pPr>
            <a:r>
              <a:rPr lang="ru-RU" dirty="0"/>
              <a:t>Умер 10 апреля 2013 года в городе </a:t>
            </a:r>
            <a:r>
              <a:rPr lang="ru-RU" dirty="0" smtClean="0"/>
              <a:t>Сортавала.</a:t>
            </a:r>
          </a:p>
          <a:p>
            <a:pPr marL="0" indent="0">
              <a:buNone/>
            </a:pPr>
            <a:r>
              <a:rPr lang="ru-RU" dirty="0"/>
              <a:t>На здании музея </a:t>
            </a:r>
            <a:r>
              <a:rPr lang="ru-RU" dirty="0" err="1"/>
              <a:t>Крониду</a:t>
            </a:r>
            <a:r>
              <a:rPr lang="ru-RU" dirty="0"/>
              <a:t> Гоголеву в Сортавале установлена мемориальная памятная доска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103" y="3248167"/>
            <a:ext cx="4032083" cy="3289111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411740" y="6182436"/>
            <a:ext cx="691677" cy="56474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152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919" y="1123838"/>
            <a:ext cx="2947482" cy="2151626"/>
          </a:xfrm>
        </p:spPr>
        <p:txBody>
          <a:bodyPr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6602" y="864108"/>
            <a:ext cx="7087865" cy="5120640"/>
          </a:xfrm>
        </p:spPr>
        <p:txBody>
          <a:bodyPr/>
          <a:lstStyle/>
          <a:p>
            <a:pPr marL="0" indent="0">
              <a:buNone/>
            </a:pPr>
            <a:r>
              <a:rPr lang="ru-RU" dirty="0" err="1"/>
              <a:t>Кронид</a:t>
            </a:r>
            <a:r>
              <a:rPr lang="ru-RU" dirty="0"/>
              <a:t> Гоголев — автор многочисленных живописных полотен, деревянных скульптур, но наибольшие признание и известность принесли ему работы, выполненные рельефной резьбой по дереву. </a:t>
            </a:r>
          </a:p>
          <a:p>
            <a:pPr marL="0" indent="0">
              <a:buNone/>
            </a:pPr>
            <a:r>
              <a:rPr lang="ru-RU" dirty="0"/>
              <a:t>Как правило, резная композиция выполнялась художником на специально подготовленном липовом щите, в монолитной технике — без применения клееных деталей. Большую работу художник проводил с оттенками дерева, в частности, добиваясь необходимого впечатления для произведений, посвящённых зимнему времени. </a:t>
            </a:r>
          </a:p>
          <a:p>
            <a:pPr marL="0" indent="0">
              <a:buNone/>
            </a:pPr>
            <a:r>
              <a:rPr lang="ru-RU" dirty="0"/>
              <a:t>Работы Гоголева посвящены русскому северу, русской северной природе, народному быту. Помимо сказочных сюжетов в творчестве художника можно найти работы, посвящённые </a:t>
            </a:r>
            <a:r>
              <a:rPr lang="ru-RU" dirty="0" smtClean="0"/>
              <a:t>городу Сортавала, </a:t>
            </a:r>
            <a:r>
              <a:rPr lang="ru-RU" dirty="0"/>
              <a:t>Петрозаводску, Валааму, нашли отражения и библейские сюжеты (работа — «Тайная Вечеря»), композиции по мотивам эпоса «Калевала».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8" b="15074"/>
          <a:stretch/>
        </p:blipFill>
        <p:spPr>
          <a:xfrm>
            <a:off x="0" y="2970094"/>
            <a:ext cx="4096603" cy="2912091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1411740" y="6182436"/>
            <a:ext cx="691677" cy="56474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715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889" y="0"/>
            <a:ext cx="9362364" cy="68828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871" y="435667"/>
            <a:ext cx="10058400" cy="601146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436824" y="196831"/>
            <a:ext cx="600501" cy="477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11411740" y="6182436"/>
            <a:ext cx="691677" cy="56474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356" y="0"/>
            <a:ext cx="9918915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061" y="12399"/>
            <a:ext cx="8631504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65" y="-3"/>
            <a:ext cx="10320812" cy="68456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695" y="-6203"/>
            <a:ext cx="6730752" cy="6858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64" y="810980"/>
            <a:ext cx="5444894" cy="53714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413" y="810981"/>
            <a:ext cx="5356535" cy="53714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75" y="-12402"/>
            <a:ext cx="9610692" cy="6858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08" y="12398"/>
            <a:ext cx="10320808" cy="684559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48" r="14091"/>
          <a:stretch/>
        </p:blipFill>
        <p:spPr>
          <a:xfrm>
            <a:off x="165398" y="125614"/>
            <a:ext cx="3365274" cy="663157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15" y="125614"/>
            <a:ext cx="2832271" cy="662156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677" y="125614"/>
            <a:ext cx="3115024" cy="663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875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ама">
  <a:themeElements>
    <a:clrScheme name="Рама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Рам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39D77354-939E-4A26-AE51-B3F9618B14B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TM03457475[[fn=Рамка]]</Template>
  <TotalTime>74</TotalTime>
  <Words>403</Words>
  <Application>Microsoft Office PowerPoint</Application>
  <PresentationFormat>Широкоэкранный</PresentationFormat>
  <Paragraphs>21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Corbel</vt:lpstr>
      <vt:lpstr>Wingdings 2</vt:lpstr>
      <vt:lpstr>Рама</vt:lpstr>
      <vt:lpstr>Виртуальная экскурсия по выставочному залу Кронида Александровича Гоголева</vt:lpstr>
      <vt:lpstr>Презентация PowerPoint</vt:lpstr>
      <vt:lpstr>Кронид Александрович Гоголев</vt:lpstr>
      <vt:lpstr>Кронид Александрович Гоголев</vt:lpstr>
      <vt:lpstr>Кронид Александрович Гоголев</vt:lpstr>
      <vt:lpstr>Творчество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Виртуальная экскурсия по выставочному залу Кронида Александровича Гоголева</dc:title>
  <dc:creator>Microsoft</dc:creator>
  <cp:lastModifiedBy>Microsoft</cp:lastModifiedBy>
  <cp:revision>15</cp:revision>
  <dcterms:created xsi:type="dcterms:W3CDTF">2018-03-17T10:12:47Z</dcterms:created>
  <dcterms:modified xsi:type="dcterms:W3CDTF">2018-03-17T11:27:34Z</dcterms:modified>
</cp:coreProperties>
</file>