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notesMasterIdLst>
    <p:notesMasterId r:id="rId4"/>
  </p:notesMasterIdLst>
  <p:sldIdLst>
    <p:sldId id="258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5C403C-96A0-4468-B924-0C72D2DB8479}" type="datetimeFigureOut">
              <a:rPr lang="ru-RU" smtClean="0"/>
              <a:t>03.06.2018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9DD7C7-F68B-4467-87C4-7A89FA1383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681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DC4E168-6B55-48CB-9987-93AE9D437064}" type="datetimeFigureOut">
              <a:rPr lang="ru-RU" smtClean="0"/>
              <a:t>03.06.2018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0DE1D28-0251-4283-A1AC-41CEE7E85C9B}" type="slidenum">
              <a:rPr lang="ru-RU" smtClean="0"/>
              <a:t>‹#›</a:t>
            </a:fld>
            <a:endParaRPr lang="ru-RU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98052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E168-6B55-48CB-9987-93AE9D437064}" type="datetimeFigureOut">
              <a:rPr lang="ru-RU" smtClean="0"/>
              <a:t>03.06.2018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1D28-0251-4283-A1AC-41CEE7E85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46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E168-6B55-48CB-9987-93AE9D437064}" type="datetimeFigureOut">
              <a:rPr lang="ru-RU" smtClean="0"/>
              <a:t>03.06.2018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1D28-0251-4283-A1AC-41CEE7E85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28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E168-6B55-48CB-9987-93AE9D437064}" type="datetimeFigureOut">
              <a:rPr lang="ru-RU" smtClean="0"/>
              <a:t>03.06.2018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1D28-0251-4283-A1AC-41CEE7E85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37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DC4E168-6B55-48CB-9987-93AE9D437064}" type="datetimeFigureOut">
              <a:rPr lang="ru-RU" smtClean="0"/>
              <a:t>03.06.2018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DE1D28-0251-4283-A1AC-41CEE7E85C9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916580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E168-6B55-48CB-9987-93AE9D437064}" type="datetimeFigureOut">
              <a:rPr lang="ru-RU" smtClean="0"/>
              <a:t>03.06.2018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1D28-0251-4283-A1AC-41CEE7E85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55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E168-6B55-48CB-9987-93AE9D437064}" type="datetimeFigureOut">
              <a:rPr lang="ru-RU" smtClean="0"/>
              <a:t>03.06.2018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1D28-0251-4283-A1AC-41CEE7E85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41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E168-6B55-48CB-9987-93AE9D437064}" type="datetimeFigureOut">
              <a:rPr lang="ru-RU" smtClean="0"/>
              <a:t>03.06.2018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1D28-0251-4283-A1AC-41CEE7E85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77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E168-6B55-48CB-9987-93AE9D437064}" type="datetimeFigureOut">
              <a:rPr lang="ru-RU" smtClean="0"/>
              <a:t>03.06.2018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E1D28-0251-4283-A1AC-41CEE7E85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59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DC4E168-6B55-48CB-9987-93AE9D437064}" type="datetimeFigureOut">
              <a:rPr lang="ru-RU" smtClean="0"/>
              <a:t>03.06.2018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DE1D28-0251-4283-A1AC-41CEE7E85C9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5831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DC4E168-6B55-48CB-9987-93AE9D437064}" type="datetimeFigureOut">
              <a:rPr lang="ru-RU" smtClean="0"/>
              <a:t>03.06.2018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DE1D28-0251-4283-A1AC-41CEE7E85C9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7033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DDC4E168-6B55-48CB-9987-93AE9D437064}" type="datetimeFigureOut">
              <a:rPr lang="ru-RU" smtClean="0"/>
              <a:t>03.06.2018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0DE1D28-0251-4283-A1AC-41CEE7E85C9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82433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&#1042;&#1099;&#1087;&#1091;&#1089;&#1082;%202_&#1087;&#1075;&#1090;%20&#1055;&#1088;&#1103;&#1078;&#1072;.docx" TargetMode="External"/><Relationship Id="rId3" Type="http://schemas.openxmlformats.org/officeDocument/2006/relationships/hyperlink" Target="&#1042;&#1099;&#1087;&#1091;&#1089;&#1082;%203_&#1075;.%20&#1055;&#1077;&#1090;&#1088;&#1086;&#1079;&#1072;&#1074;&#1086;&#1076;&#1089;&#1082;.docx" TargetMode="External"/><Relationship Id="rId7" Type="http://schemas.openxmlformats.org/officeDocument/2006/relationships/hyperlink" Target="&#1042;&#1099;&#1087;&#1091;&#1089;&#1082;%205_%20&#1075;.%20&#1057;&#1086;&#1088;&#1090;&#1072;&#1074;&#1072;&#1083;&#1072;.docx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hyperlink" Target="&#1042;&#1099;&#1087;&#1091;&#1089;&#1082;%207_&#1087;&#1075;&#1090;%20&#1050;&#1072;&#1083;&#1077;&#1074;&#1072;&#1083;&#1072;.docx" TargetMode="External"/><Relationship Id="rId5" Type="http://schemas.openxmlformats.org/officeDocument/2006/relationships/hyperlink" Target="&#1042;&#1099;&#1087;&#1091;&#1089;&#1082;%206_&#1075;.%20&#1050;&#1086;&#1089;&#1090;&#1086;&#1084;&#1091;&#1082;&#1096;&#1072;.docx" TargetMode="External"/><Relationship Id="rId10" Type="http://schemas.openxmlformats.org/officeDocument/2006/relationships/hyperlink" Target="file:///C:\Users\1\Desktop\&#1044;&#1080;&#1087;&#1083;&#1086;&#1084;\&#1042;&#1099;&#1087;&#1091;&#1089;&#1082;%208_&#1051;&#1102;&#1073;&#1083;&#1102;%20&#1090;&#1077;&#1073;&#1103;,%20&#1084;&#1086;&#1081;%20&#1082;&#1088;&#1072;&#1081;%20&#1088;&#1086;&#1076;&#1085;&#1086;&#1081;.docx" TargetMode="External"/><Relationship Id="rId4" Type="http://schemas.openxmlformats.org/officeDocument/2006/relationships/hyperlink" Target="&#1042;&#1099;&#1087;&#1091;&#1089;&#1082;%204_&#1075;.%20&#1050;&#1086;&#1085;&#1076;&#1086;&#1087;&#1086;&#1075;&#1072;.docx" TargetMode="External"/><Relationship Id="rId9" Type="http://schemas.openxmlformats.org/officeDocument/2006/relationships/hyperlink" Target="&#1042;&#1099;&#1087;&#1091;&#1089;&#1082;%201_&#1087;.%20&#1052;&#1072;&#1090;&#1088;&#1086;&#1089;&#1099;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Путешествуем по </a:t>
            </a:r>
            <a:r>
              <a:rPr lang="ru-RU" dirty="0" err="1" smtClean="0"/>
              <a:t>карелии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Ежемесячный классный журнал</a:t>
            </a: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0815638" y="6172200"/>
            <a:ext cx="1257300" cy="5286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36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4" t="-3" r="-461" b="-177"/>
          <a:stretch/>
        </p:blipFill>
        <p:spPr>
          <a:xfrm>
            <a:off x="3443289" y="-28575"/>
            <a:ext cx="5314950" cy="6915150"/>
          </a:xfrm>
          <a:prstGeom prst="rect">
            <a:avLst/>
          </a:prstGeom>
        </p:spPr>
      </p:pic>
      <p:sp>
        <p:nvSpPr>
          <p:cNvPr id="7" name="5-конечная звезда 6">
            <a:hlinkClick r:id="rId3" action="ppaction://hlinkfile"/>
          </p:cNvPr>
          <p:cNvSpPr/>
          <p:nvPr/>
        </p:nvSpPr>
        <p:spPr>
          <a:xfrm>
            <a:off x="6215063" y="5538787"/>
            <a:ext cx="400050" cy="328613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>
            <a:hlinkClick r:id="rId4" action="ppaction://hlinkfile"/>
          </p:cNvPr>
          <p:cNvSpPr/>
          <p:nvPr/>
        </p:nvSpPr>
        <p:spPr>
          <a:xfrm>
            <a:off x="6096000" y="4993479"/>
            <a:ext cx="400050" cy="328613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>
            <a:hlinkClick r:id="rId5" action="ppaction://hlinkfile"/>
          </p:cNvPr>
          <p:cNvSpPr/>
          <p:nvPr/>
        </p:nvSpPr>
        <p:spPr>
          <a:xfrm>
            <a:off x="4148139" y="2368152"/>
            <a:ext cx="400050" cy="328613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>
            <a:hlinkClick r:id="rId6" action="ppaction://hlinkfile"/>
          </p:cNvPr>
          <p:cNvSpPr/>
          <p:nvPr/>
        </p:nvSpPr>
        <p:spPr>
          <a:xfrm>
            <a:off x="4329114" y="1538287"/>
            <a:ext cx="400050" cy="328613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>
            <a:hlinkClick r:id="rId7" action="ppaction://hlinkfile"/>
          </p:cNvPr>
          <p:cNvSpPr/>
          <p:nvPr/>
        </p:nvSpPr>
        <p:spPr>
          <a:xfrm>
            <a:off x="4129089" y="5698331"/>
            <a:ext cx="400050" cy="328613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>
            <a:hlinkClick r:id="rId8" action="ppaction://hlinkfile"/>
          </p:cNvPr>
          <p:cNvSpPr/>
          <p:nvPr/>
        </p:nvSpPr>
        <p:spPr>
          <a:xfrm>
            <a:off x="5815013" y="5872161"/>
            <a:ext cx="400050" cy="328613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>
            <a:hlinkClick r:id="rId9" action="ppaction://hlinkfile"/>
          </p:cNvPr>
          <p:cNvSpPr/>
          <p:nvPr/>
        </p:nvSpPr>
        <p:spPr>
          <a:xfrm>
            <a:off x="6015038" y="5705474"/>
            <a:ext cx="400050" cy="328613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11272838" y="6200774"/>
            <a:ext cx="742950" cy="50006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992096" y="5604152"/>
            <a:ext cx="1160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Матросы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992096" y="5794372"/>
            <a:ext cx="960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Пряжа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644345" y="5438021"/>
            <a:ext cx="171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Петрозаводск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715994" y="5226324"/>
            <a:ext cx="136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Кондопога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671887" y="5977632"/>
            <a:ext cx="1305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Сортавала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510942" y="2347792"/>
            <a:ext cx="150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Костомукша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654368" y="1553348"/>
            <a:ext cx="1360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Калевала</a:t>
            </a:r>
            <a:endParaRPr lang="ru-RU" dirty="0"/>
          </a:p>
        </p:txBody>
      </p:sp>
      <p:sp>
        <p:nvSpPr>
          <p:cNvPr id="5" name="Овал 4">
            <a:hlinkClick r:id="rId10" action="ppaction://hlinkfile"/>
          </p:cNvPr>
          <p:cNvSpPr/>
          <p:nvPr/>
        </p:nvSpPr>
        <p:spPr>
          <a:xfrm>
            <a:off x="9057850" y="150126"/>
            <a:ext cx="2806108" cy="8304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Люблю тебя, мой край родной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47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2" grpId="0"/>
      <p:bldP spid="15" grpId="0"/>
      <p:bldP spid="16" grpId="0"/>
      <p:bldP spid="17" grpId="0"/>
      <p:bldP spid="18" grpId="0"/>
      <p:bldP spid="19" grpId="0"/>
      <p:bldP spid="20" grpId="0"/>
      <p:bldP spid="5" grpId="0" animBg="1"/>
    </p:bld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432A30"/>
      </a:dk2>
      <a:lt2>
        <a:srgbClr val="F2F2F0"/>
      </a:lt2>
      <a:accent1>
        <a:srgbClr val="836C9F"/>
      </a:accent1>
      <a:accent2>
        <a:srgbClr val="BDAB56"/>
      </a:accent2>
      <a:accent3>
        <a:srgbClr val="B0565D"/>
      </a:accent3>
      <a:accent4>
        <a:srgbClr val="55B1BC"/>
      </a:accent4>
      <a:accent5>
        <a:srgbClr val="4D925F"/>
      </a:accent5>
      <a:accent6>
        <a:srgbClr val="E08C4A"/>
      </a:accent6>
      <a:hlink>
        <a:srgbClr val="55B1BC"/>
      </a:hlink>
      <a:folHlink>
        <a:srgbClr val="836C9F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9270AA94-2367-4B1E-B579-26147B222B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TM10001105[[fn=Урожай]]</Template>
  <TotalTime>117</TotalTime>
  <Words>19</Words>
  <Application>Microsoft Office PowerPoint</Application>
  <PresentationFormat>Широкоэкранный</PresentationFormat>
  <Paragraphs>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Calibri</vt:lpstr>
      <vt:lpstr>Franklin Gothic Book</vt:lpstr>
      <vt:lpstr>Crop</vt:lpstr>
      <vt:lpstr>Путешествуем по карелии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</dc:creator>
  <cp:lastModifiedBy>Microsoft</cp:lastModifiedBy>
  <cp:revision>29</cp:revision>
  <dcterms:created xsi:type="dcterms:W3CDTF">2018-01-26T20:00:02Z</dcterms:created>
  <dcterms:modified xsi:type="dcterms:W3CDTF">2018-06-03T12:41:50Z</dcterms:modified>
</cp:coreProperties>
</file>