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8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media/image23.png" ContentType="image/png"/>
  <Override PartName="/ppt/media/image22.png" ContentType="image/png"/>
  <Override PartName="/ppt/media/image21.png" ContentType="image/png"/>
  <Override PartName="/ppt/media/image20.png" ContentType="image/png"/>
  <Override PartName="/ppt/media/image18.png" ContentType="image/png"/>
  <Override PartName="/ppt/media/image14.png" ContentType="image/png"/>
  <Override PartName="/ppt/media/image13.png" ContentType="image/png"/>
  <Override PartName="/ppt/media/image12.png" ContentType="image/png"/>
  <Override PartName="/ppt/media/image19.jpeg" ContentType="image/jpeg"/>
  <Override PartName="/ppt/media/image11.png" ContentType="image/png"/>
  <Override PartName="/ppt/media/image10.png" ContentType="image/png"/>
  <Override PartName="/ppt/media/image9.png" ContentType="image/png"/>
  <Override PartName="/ppt/media/image8.png" ContentType="image/png"/>
  <Override PartName="/ppt/media/image7.png" ContentType="image/png"/>
  <Override PartName="/ppt/media/image6.png" ContentType="image/png"/>
  <Override PartName="/ppt/media/image5.png" ContentType="image/png"/>
  <Override PartName="/ppt/media/image4.png" ContentType="image/png"/>
  <Override PartName="/ppt/media/image17.png" ContentType="image/png"/>
  <Override PartName="/ppt/media/image3.png" ContentType="image/png"/>
  <Override PartName="/ppt/media/image16.png" ContentType="image/png"/>
  <Override PartName="/ppt/media/image2.png" ContentType="image/png"/>
  <Override PartName="/ppt/media/image15.png" ContentType="image/png"/>
  <Override PartName="/ppt/media/image24.png" ContentType="image/png"/>
  <Override PartName="/ppt/media/image1.png" ContentType="image/png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_rels/slideLayout43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.xml.rels" ContentType="application/vnd.openxmlformats-package.relationships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40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1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502920" y="4985640"/>
            <a:ext cx="8183520" cy="48740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81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82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ubTitle"/>
          </p:nvPr>
        </p:nvSpPr>
        <p:spPr>
          <a:xfrm>
            <a:off x="502920" y="4985640"/>
            <a:ext cx="8183520" cy="48740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23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24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subTitle"/>
          </p:nvPr>
        </p:nvSpPr>
        <p:spPr>
          <a:xfrm>
            <a:off x="502920" y="4985640"/>
            <a:ext cx="8183520" cy="48740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65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66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subTitle"/>
          </p:nvPr>
        </p:nvSpPr>
        <p:spPr>
          <a:xfrm>
            <a:off x="502920" y="4985640"/>
            <a:ext cx="8183520" cy="48740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3ded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304920" y="329040"/>
            <a:ext cx="8531640" cy="6196320"/>
          </a:xfrm>
          <a:prstGeom prst="roundRect">
            <a:avLst>
              <a:gd name="adj" fmla="val 11249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algn="tl" blurRad="76200" dir="5400000" dist="50800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CustomShape 2"/>
          <p:cNvSpPr/>
          <p:nvPr/>
        </p:nvSpPr>
        <p:spPr>
          <a:xfrm>
            <a:off x="418680" y="434160"/>
            <a:ext cx="8306280" cy="5486040"/>
          </a:xfrm>
          <a:prstGeom prst="roundRect">
            <a:avLst>
              <a:gd name="adj" fmla="val 11259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r="5400000" dist="381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304920" y="329040"/>
            <a:ext cx="8531640" cy="6196320"/>
          </a:xfrm>
          <a:prstGeom prst="roundRect">
            <a:avLst>
              <a:gd name="adj" fmla="val 11249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algn="tl" blurRad="76200" dir="5400000" dist="50800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PlaceHolder 4"/>
          <p:cNvSpPr>
            <a:spLocks noGrp="1"/>
          </p:cNvSpPr>
          <p:nvPr>
            <p:ph type="dt"/>
          </p:nvPr>
        </p:nvSpPr>
        <p:spPr>
          <a:xfrm>
            <a:off x="3776400" y="6111720"/>
            <a:ext cx="228564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r>
              <a:rPr lang="ru-RU" sz="1000" strike="noStrike">
                <a:solidFill>
                  <a:srgbClr val="a7a49a"/>
                </a:solidFill>
                <a:latin typeface="Verdana"/>
              </a:rPr>
              <a:t>27.7.16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ftr"/>
          </p:nvPr>
        </p:nvSpPr>
        <p:spPr>
          <a:xfrm>
            <a:off x="6062400" y="6111720"/>
            <a:ext cx="2285640" cy="364680"/>
          </a:xfrm>
          <a:prstGeom prst="rect">
            <a:avLst/>
          </a:prstGeom>
        </p:spPr>
        <p:txBody>
          <a:bodyPr lIns="90000" rIns="90000" tIns="45000" bIns="45000" anchor="b"/>
          <a:p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sldNum"/>
          </p:nvPr>
        </p:nvSpPr>
        <p:spPr>
          <a:xfrm>
            <a:off x="8348400" y="6111720"/>
            <a:ext cx="45684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E8B79BC5-75B4-4D2C-BF6C-ADDE6291A803}" type="slidenum">
              <a:rPr lang="ru-RU" sz="1000" strike="noStrike">
                <a:solidFill>
                  <a:srgbClr val="a7a49a"/>
                </a:solidFill>
                <a:latin typeface="Verdana"/>
              </a:rPr>
              <a:t>&lt;номер&gt;</a:t>
            </a:fld>
            <a:endParaRPr/>
          </a:p>
        </p:txBody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en-US">
                <a:latin typeface="Verdana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7" name="PlaceHolder 8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2800">
                <a:latin typeface="Verdana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200">
                <a:latin typeface="Verdana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1900">
                <a:latin typeface="Verdana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>
                <a:latin typeface="Verdana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Verdana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Verdana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Verdana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3ded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304920" y="329040"/>
            <a:ext cx="8531640" cy="6196320"/>
          </a:xfrm>
          <a:prstGeom prst="roundRect">
            <a:avLst>
              <a:gd name="adj" fmla="val 11249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algn="tl" blurRad="76200" dir="5400000" dist="50800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3" name="CustomShape 2"/>
          <p:cNvSpPr/>
          <p:nvPr/>
        </p:nvSpPr>
        <p:spPr>
          <a:xfrm>
            <a:off x="418680" y="434160"/>
            <a:ext cx="8306280" cy="5486040"/>
          </a:xfrm>
          <a:prstGeom prst="roundRect">
            <a:avLst>
              <a:gd name="adj" fmla="val 11259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r="5400000" dist="381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4" name="PlaceHolder 3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Образец заголовка</a:t>
            </a:r>
            <a:endParaRPr/>
          </a:p>
        </p:txBody>
      </p:sp>
      <p:sp>
        <p:nvSpPr>
          <p:cNvPr id="45" name="PlaceHolder 4"/>
          <p:cNvSpPr>
            <a:spLocks noGrp="1"/>
          </p:cNvSpPr>
          <p:nvPr>
            <p:ph type="dt"/>
          </p:nvPr>
        </p:nvSpPr>
        <p:spPr>
          <a:xfrm>
            <a:off x="3776400" y="6111720"/>
            <a:ext cx="228564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r>
              <a:rPr lang="ru-RU" sz="1000" strike="noStrike">
                <a:solidFill>
                  <a:srgbClr val="a7a49a"/>
                </a:solidFill>
                <a:latin typeface="Verdana"/>
              </a:rPr>
              <a:t>27.7.16</a:t>
            </a:r>
            <a:endParaRPr/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6062400" y="6111720"/>
            <a:ext cx="2285640" cy="364680"/>
          </a:xfrm>
          <a:prstGeom prst="rect">
            <a:avLst/>
          </a:prstGeom>
        </p:spPr>
        <p:txBody>
          <a:bodyPr lIns="90000" rIns="90000" tIns="45000" bIns="45000" anchor="b"/>
          <a:p>
            <a:endParaRPr/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8348400" y="6111720"/>
            <a:ext cx="45684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DB5ACB8B-541F-468E-A5F8-FBAA7F850CCC}" type="slidenum">
              <a:rPr lang="ru-RU" sz="1000" strike="noStrike">
                <a:solidFill>
                  <a:srgbClr val="a7a49a"/>
                </a:solidFill>
                <a:latin typeface="Verdana"/>
              </a:rPr>
              <a:t>&lt;номер&gt;</a:t>
            </a:fld>
            <a:endParaRPr/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2800">
                <a:latin typeface="Verdana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200">
                <a:latin typeface="Verdana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1900">
                <a:latin typeface="Verdana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>
                <a:latin typeface="Verdana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Verdana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Verdana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Verdana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3ded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304920" y="329040"/>
            <a:ext cx="8531640" cy="6196320"/>
          </a:xfrm>
          <a:prstGeom prst="roundRect">
            <a:avLst>
              <a:gd name="adj" fmla="val 11249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algn="tl" blurRad="76200" dir="5400000" dist="50800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4" name="CustomShape 2"/>
          <p:cNvSpPr/>
          <p:nvPr/>
        </p:nvSpPr>
        <p:spPr>
          <a:xfrm>
            <a:off x="418680" y="434160"/>
            <a:ext cx="8306280" cy="5486040"/>
          </a:xfrm>
          <a:prstGeom prst="roundRect">
            <a:avLst>
              <a:gd name="adj" fmla="val 11259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r="5400000" dist="381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5" name="PlaceHolder 3"/>
          <p:cNvSpPr>
            <a:spLocks noGrp="1"/>
          </p:cNvSpPr>
          <p:nvPr>
            <p:ph type="title"/>
          </p:nvPr>
        </p:nvSpPr>
        <p:spPr>
          <a:xfrm>
            <a:off x="5538960" y="533520"/>
            <a:ext cx="2971440" cy="91404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2200" strike="noStrike">
                <a:solidFill>
                  <a:srgbClr val="f07f09"/>
                </a:solidFill>
                <a:latin typeface="Verdana"/>
              </a:rPr>
              <a:t>Образец заголовка</a:t>
            </a:r>
            <a:endParaRPr/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5538960" y="1447920"/>
            <a:ext cx="2971440" cy="4205880"/>
          </a:xfrm>
          <a:prstGeom prst="rect">
            <a:avLst/>
          </a:prstGeom>
        </p:spPr>
        <p:txBody>
          <a:bodyPr rIns="90000" tIns="91440" bIns="45000"/>
          <a:p>
            <a:pPr>
              <a:buSzPct val="45000"/>
              <a:buFont typeface="StarSymbol"/>
              <a:buChar char=""/>
            </a:pPr>
            <a:r>
              <a:rPr lang="en-US" sz="1400" strike="noStrike">
                <a:solidFill>
                  <a:srgbClr val="000000"/>
                </a:solidFill>
                <a:latin typeface="Verdana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1400" strike="noStrike">
                <a:solidFill>
                  <a:srgbClr val="000000"/>
                </a:solidFill>
                <a:latin typeface="Verdana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1400" strike="noStrike">
                <a:solidFill>
                  <a:srgbClr val="000000"/>
                </a:solidFill>
                <a:latin typeface="Verdana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1400" strike="noStrike">
                <a:solidFill>
                  <a:srgbClr val="000000"/>
                </a:solidFill>
                <a:latin typeface="Verdana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1400" strike="noStrike">
                <a:solidFill>
                  <a:srgbClr val="000000"/>
                </a:solidFill>
                <a:latin typeface="Verdana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1400" strike="noStrike">
                <a:solidFill>
                  <a:srgbClr val="000000"/>
                </a:solidFill>
                <a:latin typeface="Verdan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Verdana"/>
              </a:rPr>
              <a:t>Седьмой уровень структурыОбразец текста</a:t>
            </a:r>
            <a:endParaRPr/>
          </a:p>
          <a:p>
            <a:r>
              <a:rPr lang="en-US" sz="1200" strike="noStrike">
                <a:solidFill>
                  <a:srgbClr val="000000"/>
                </a:solidFill>
                <a:latin typeface="Verdana"/>
              </a:rPr>
              <a:t>Второй уровень</a:t>
            </a:r>
            <a:endParaRPr/>
          </a:p>
          <a:p>
            <a:r>
              <a:rPr lang="en-US" sz="1000" strike="noStrike">
                <a:solidFill>
                  <a:srgbClr val="000000"/>
                </a:solidFill>
                <a:latin typeface="Verdana"/>
              </a:rPr>
              <a:t>Третий уровень</a:t>
            </a:r>
            <a:endParaRPr/>
          </a:p>
          <a:p>
            <a:r>
              <a:rPr lang="en-US" sz="900" strike="noStrike">
                <a:solidFill>
                  <a:srgbClr val="000000"/>
                </a:solidFill>
                <a:latin typeface="Verdana"/>
              </a:rPr>
              <a:t>Четвертый уровень</a:t>
            </a:r>
            <a:endParaRPr/>
          </a:p>
          <a:p>
            <a:r>
              <a:rPr lang="en-US" sz="900" strike="noStrike">
                <a:solidFill>
                  <a:srgbClr val="000000"/>
                </a:solidFill>
                <a:latin typeface="Verdana"/>
              </a:rPr>
              <a:t>Пятый уровень</a:t>
            </a:r>
            <a:endParaRPr/>
          </a:p>
        </p:txBody>
      </p:sp>
      <p:sp>
        <p:nvSpPr>
          <p:cNvPr id="87" name="PlaceHolder 5"/>
          <p:cNvSpPr>
            <a:spLocks noGrp="1"/>
          </p:cNvSpPr>
          <p:nvPr>
            <p:ph type="body"/>
          </p:nvPr>
        </p:nvSpPr>
        <p:spPr>
          <a:xfrm>
            <a:off x="761400" y="930240"/>
            <a:ext cx="4625640" cy="4723920"/>
          </a:xfrm>
          <a:prstGeom prst="rect">
            <a:avLst/>
          </a:prstGeom>
        </p:spPr>
        <p:txBody>
          <a:bodyPr lIns="182880" rIns="90000" tIns="91440" bIns="45000"/>
          <a:p>
            <a:pPr>
              <a:buSzPct val="45000"/>
              <a:buFont typeface="StarSymbol"/>
              <a:buChar char=""/>
            </a:pPr>
            <a:r>
              <a:rPr lang="en-US" sz="2800" strike="noStrike">
                <a:solidFill>
                  <a:srgbClr val="000000"/>
                </a:solidFill>
                <a:latin typeface="Verdana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 strike="noStrike">
                <a:solidFill>
                  <a:srgbClr val="000000"/>
                </a:solidFill>
                <a:latin typeface="Verdana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800" strike="noStrike">
                <a:solidFill>
                  <a:srgbClr val="000000"/>
                </a:solidFill>
                <a:latin typeface="Verdana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800" strike="noStrike">
                <a:solidFill>
                  <a:srgbClr val="000000"/>
                </a:solidFill>
                <a:latin typeface="Verdana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800" strike="noStrike">
                <a:solidFill>
                  <a:srgbClr val="000000"/>
                </a:solidFill>
                <a:latin typeface="Verdana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800" strike="noStrike">
                <a:solidFill>
                  <a:srgbClr val="000000"/>
                </a:solidFill>
                <a:latin typeface="Verdan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80000"/>
              <a:buFont typeface="Wingdings 2" charset="2"/>
              <a:buChar char=""/>
            </a:pPr>
            <a:r>
              <a:rPr lang="en-US" sz="2800" strike="noStrike">
                <a:solidFill>
                  <a:srgbClr val="000000"/>
                </a:solidFill>
                <a:latin typeface="Verdan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Font typeface="Verdana"/>
              <a:buChar char="◦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Font typeface="Wingdings 2" charset="2"/>
              <a:buChar char=""/>
            </a:pPr>
            <a:r>
              <a:rPr lang="en-US" sz="2400" strike="noStrike">
                <a:solidFill>
                  <a:srgbClr val="000000"/>
                </a:solidFill>
                <a:latin typeface="Verdan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112000"/>
              <a:buFont typeface="Verdana"/>
              <a:buChar char="◦"/>
            </a:pPr>
            <a:r>
              <a:rPr lang="en-US" sz="2000" strike="noStrike">
                <a:solidFill>
                  <a:srgbClr val="000000"/>
                </a:solidFill>
                <a:latin typeface="Verdan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Font typeface="Wingdings 2" charset="2"/>
              <a:buChar char=""/>
            </a:pPr>
            <a:r>
              <a:rPr lang="en-US" sz="2000" strike="noStrike">
                <a:solidFill>
                  <a:srgbClr val="000000"/>
                </a:solidFill>
                <a:latin typeface="Verdana"/>
              </a:rPr>
              <a:t>Пятый уровень</a:t>
            </a:r>
            <a:endParaRPr/>
          </a:p>
        </p:txBody>
      </p:sp>
      <p:sp>
        <p:nvSpPr>
          <p:cNvPr id="88" name="PlaceHolder 6"/>
          <p:cNvSpPr>
            <a:spLocks noGrp="1"/>
          </p:cNvSpPr>
          <p:nvPr>
            <p:ph type="dt"/>
          </p:nvPr>
        </p:nvSpPr>
        <p:spPr>
          <a:xfrm>
            <a:off x="3776400" y="6111720"/>
            <a:ext cx="228564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r>
              <a:rPr lang="ru-RU" sz="1000" strike="noStrike">
                <a:solidFill>
                  <a:srgbClr val="a7a49a"/>
                </a:solidFill>
                <a:latin typeface="Verdana"/>
              </a:rPr>
              <a:t>27.7.16</a:t>
            </a:r>
            <a:endParaRPr/>
          </a:p>
        </p:txBody>
      </p:sp>
      <p:sp>
        <p:nvSpPr>
          <p:cNvPr id="89" name="PlaceHolder 7"/>
          <p:cNvSpPr>
            <a:spLocks noGrp="1"/>
          </p:cNvSpPr>
          <p:nvPr>
            <p:ph type="ftr"/>
          </p:nvPr>
        </p:nvSpPr>
        <p:spPr>
          <a:xfrm>
            <a:off x="6062400" y="6111720"/>
            <a:ext cx="2285640" cy="364680"/>
          </a:xfrm>
          <a:prstGeom prst="rect">
            <a:avLst/>
          </a:prstGeom>
        </p:spPr>
        <p:txBody>
          <a:bodyPr lIns="90000" rIns="90000" tIns="45000" bIns="45000" anchor="b"/>
          <a:p>
            <a:endParaRPr/>
          </a:p>
        </p:txBody>
      </p:sp>
      <p:sp>
        <p:nvSpPr>
          <p:cNvPr id="90" name="PlaceHolder 8"/>
          <p:cNvSpPr>
            <a:spLocks noGrp="1"/>
          </p:cNvSpPr>
          <p:nvPr>
            <p:ph type="sldNum"/>
          </p:nvPr>
        </p:nvSpPr>
        <p:spPr>
          <a:xfrm>
            <a:off x="8348400" y="6111720"/>
            <a:ext cx="45684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93BDF4CC-DF10-4CA7-9896-E3AA72C9E486}" type="slidenum">
              <a:rPr lang="ru-RU" sz="1000" strike="noStrike">
                <a:solidFill>
                  <a:srgbClr val="a7a49a"/>
                </a:solidFill>
                <a:latin typeface="Verdana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3ded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CustomShape 1"/>
          <p:cNvSpPr/>
          <p:nvPr/>
        </p:nvSpPr>
        <p:spPr>
          <a:xfrm>
            <a:off x="304920" y="329040"/>
            <a:ext cx="8531640" cy="6196320"/>
          </a:xfrm>
          <a:prstGeom prst="roundRect">
            <a:avLst>
              <a:gd name="adj" fmla="val 11249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algn="tl" blurRad="76200" dir="5400000" dist="50800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6" name="CustomShape 2"/>
          <p:cNvSpPr/>
          <p:nvPr/>
        </p:nvSpPr>
        <p:spPr>
          <a:xfrm>
            <a:off x="418680" y="434160"/>
            <a:ext cx="8306280" cy="5486040"/>
          </a:xfrm>
          <a:prstGeom prst="roundRect">
            <a:avLst>
              <a:gd name="adj" fmla="val 11259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r="5400000" dist="381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7" name="PlaceHolder 3"/>
          <p:cNvSpPr>
            <a:spLocks noGrp="1"/>
          </p:cNvSpPr>
          <p:nvPr>
            <p:ph type="title"/>
          </p:nvPr>
        </p:nvSpPr>
        <p:spPr>
          <a:xfrm>
            <a:off x="502920" y="4985640"/>
            <a:ext cx="8183520" cy="1051200"/>
          </a:xfrm>
          <a:prstGeom prst="rect">
            <a:avLst/>
          </a:prstGeom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Образец заголовка</a:t>
            </a:r>
            <a:endParaRPr/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514440" y="530280"/>
            <a:ext cx="3931560" cy="4388760"/>
          </a:xfrm>
          <a:prstGeom prst="rect">
            <a:avLst/>
          </a:prstGeom>
        </p:spPr>
        <p:txBody>
          <a:bodyPr lIns="182880" rIns="90000" tIns="91440" bIns="45000"/>
          <a:p>
            <a:pPr>
              <a:buSzPct val="45000"/>
              <a:buFont typeface="StarSymbol"/>
              <a:buChar char="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80000"/>
              <a:buFont typeface="Wingdings 2" charset="2"/>
              <a:buChar char="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Font typeface="Verdana"/>
              <a:buChar char="◦"/>
            </a:pPr>
            <a:r>
              <a:rPr lang="en-US" sz="2200" strike="noStrike">
                <a:solidFill>
                  <a:srgbClr val="000000"/>
                </a:solidFill>
                <a:latin typeface="Verdan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Font typeface="Wingdings 2" charset="2"/>
              <a:buChar char=""/>
            </a:pPr>
            <a:r>
              <a:rPr lang="en-US" sz="2000" strike="noStrike">
                <a:solidFill>
                  <a:srgbClr val="000000"/>
                </a:solidFill>
                <a:latin typeface="Verdan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112000"/>
              <a:buFont typeface="Verdana"/>
              <a:buChar char="◦"/>
            </a:pPr>
            <a:r>
              <a:rPr lang="en-US" strike="noStrike">
                <a:solidFill>
                  <a:srgbClr val="000000"/>
                </a:solidFill>
                <a:latin typeface="Verdan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Font typeface="Wingdings 2" charset="2"/>
              <a:buChar char=""/>
            </a:pPr>
            <a:r>
              <a:rPr lang="en-US" strike="noStrike">
                <a:solidFill>
                  <a:srgbClr val="000000"/>
                </a:solidFill>
                <a:latin typeface="Verdana"/>
              </a:rPr>
              <a:t>Пятый уровень</a:t>
            </a:r>
            <a:endParaRPr/>
          </a:p>
        </p:txBody>
      </p:sp>
      <p:sp>
        <p:nvSpPr>
          <p:cNvPr id="129" name="PlaceHolder 5"/>
          <p:cNvSpPr>
            <a:spLocks noGrp="1"/>
          </p:cNvSpPr>
          <p:nvPr>
            <p:ph type="body"/>
          </p:nvPr>
        </p:nvSpPr>
        <p:spPr>
          <a:xfrm>
            <a:off x="4755240" y="530280"/>
            <a:ext cx="3931560" cy="4388760"/>
          </a:xfrm>
          <a:prstGeom prst="rect">
            <a:avLst/>
          </a:prstGeom>
        </p:spPr>
        <p:txBody>
          <a:bodyPr lIns="182880" rIns="90000" tIns="91440" bIns="45000"/>
          <a:p>
            <a:pPr>
              <a:buSzPct val="45000"/>
              <a:buFont typeface="StarSymbol"/>
              <a:buChar char="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80000"/>
              <a:buFont typeface="Wingdings 2" charset="2"/>
              <a:buChar char="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Font typeface="Verdana"/>
              <a:buChar char="◦"/>
            </a:pPr>
            <a:r>
              <a:rPr lang="en-US" sz="2200" strike="noStrike">
                <a:solidFill>
                  <a:srgbClr val="000000"/>
                </a:solidFill>
                <a:latin typeface="Verdana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Font typeface="Wingdings 2" charset="2"/>
              <a:buChar char=""/>
            </a:pPr>
            <a:r>
              <a:rPr lang="en-US" sz="2000" strike="noStrike">
                <a:solidFill>
                  <a:srgbClr val="000000"/>
                </a:solidFill>
                <a:latin typeface="Verdana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112000"/>
              <a:buFont typeface="Verdana"/>
              <a:buChar char="◦"/>
            </a:pPr>
            <a:r>
              <a:rPr lang="en-US" strike="noStrike">
                <a:solidFill>
                  <a:srgbClr val="000000"/>
                </a:solidFill>
                <a:latin typeface="Verdana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Font typeface="Wingdings 2" charset="2"/>
              <a:buChar char=""/>
            </a:pPr>
            <a:r>
              <a:rPr lang="en-US" strike="noStrike">
                <a:solidFill>
                  <a:srgbClr val="000000"/>
                </a:solidFill>
                <a:latin typeface="Verdana"/>
              </a:rPr>
              <a:t>Пятый уровень</a:t>
            </a:r>
            <a:endParaRPr/>
          </a:p>
        </p:txBody>
      </p:sp>
      <p:sp>
        <p:nvSpPr>
          <p:cNvPr id="130" name="PlaceHolder 6"/>
          <p:cNvSpPr>
            <a:spLocks noGrp="1"/>
          </p:cNvSpPr>
          <p:nvPr>
            <p:ph type="dt"/>
          </p:nvPr>
        </p:nvSpPr>
        <p:spPr>
          <a:xfrm>
            <a:off x="3776400" y="6111720"/>
            <a:ext cx="228564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r>
              <a:rPr lang="ru-RU" sz="1000" strike="noStrike">
                <a:solidFill>
                  <a:srgbClr val="a7a49a"/>
                </a:solidFill>
                <a:latin typeface="Verdana"/>
              </a:rPr>
              <a:t>27.7.16</a:t>
            </a:r>
            <a:endParaRPr/>
          </a:p>
        </p:txBody>
      </p:sp>
      <p:sp>
        <p:nvSpPr>
          <p:cNvPr id="131" name="PlaceHolder 7"/>
          <p:cNvSpPr>
            <a:spLocks noGrp="1"/>
          </p:cNvSpPr>
          <p:nvPr>
            <p:ph type="ftr"/>
          </p:nvPr>
        </p:nvSpPr>
        <p:spPr>
          <a:xfrm>
            <a:off x="6062400" y="6111720"/>
            <a:ext cx="2285640" cy="364680"/>
          </a:xfrm>
          <a:prstGeom prst="rect">
            <a:avLst/>
          </a:prstGeom>
        </p:spPr>
        <p:txBody>
          <a:bodyPr lIns="90000" rIns="90000" tIns="45000" bIns="45000" anchor="b"/>
          <a:p>
            <a:endParaRPr/>
          </a:p>
        </p:txBody>
      </p:sp>
      <p:sp>
        <p:nvSpPr>
          <p:cNvPr id="132" name="PlaceHolder 8"/>
          <p:cNvSpPr>
            <a:spLocks noGrp="1"/>
          </p:cNvSpPr>
          <p:nvPr>
            <p:ph type="sldNum"/>
          </p:nvPr>
        </p:nvSpPr>
        <p:spPr>
          <a:xfrm>
            <a:off x="8348400" y="6111720"/>
            <a:ext cx="456840" cy="3646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157EB0FB-2C2C-485F-A66F-4BEA3524C03E}" type="slidenum">
              <a:rPr lang="ru-RU" sz="1000" strike="noStrike">
                <a:solidFill>
                  <a:srgbClr val="a7a49a"/>
                </a:solidFill>
                <a:latin typeface="Verdana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40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40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533520" y="685800"/>
            <a:ext cx="8610120" cy="447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Cambria"/>
                <a:ea typeface="Times New Roman"/>
              </a:rPr>
              <a:t>Сказки с детства нам в жизни нужны.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Cambria"/>
                <a:ea typeface="Times New Roman"/>
              </a:rPr>
              <a:t>С интересом мы сказки читаем.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Cambria"/>
                <a:ea typeface="Times New Roman"/>
              </a:rPr>
              <a:t>Сказки чудом и знаньем полны.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Cambria"/>
                <a:ea typeface="Times New Roman"/>
              </a:rPr>
              <a:t>Их волшебной страной называем.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Cambria"/>
                <a:ea typeface="Times New Roman"/>
              </a:rPr>
              <a:t>И поверьте, лишь в этой стране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Cambria"/>
                <a:ea typeface="Times New Roman"/>
              </a:rPr>
              <a:t>Мы сильнее становимся втрое.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Cambria"/>
                <a:ea typeface="Times New Roman"/>
              </a:rPr>
              <a:t>В этой доброй, волшебной стране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Cambria"/>
                <a:ea typeface="Times New Roman"/>
              </a:rPr>
              <a:t>Можно стать самым главным героем.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Picture 2" descr=""/>
          <p:cNvPicPr/>
          <p:nvPr/>
        </p:nvPicPr>
        <p:blipFill>
          <a:blip r:embed="rId1"/>
          <a:stretch/>
        </p:blipFill>
        <p:spPr>
          <a:xfrm>
            <a:off x="533520" y="333360"/>
            <a:ext cx="8076960" cy="5991120"/>
          </a:xfrm>
          <a:prstGeom prst="rect">
            <a:avLst/>
          </a:prstGeom>
          <a:ln w="9360">
            <a:noFill/>
          </a:ln>
        </p:spPr>
      </p:pic>
      <p:sp>
        <p:nvSpPr>
          <p:cNvPr id="188" name="TextShape 1"/>
          <p:cNvSpPr txBox="1"/>
          <p:nvPr/>
        </p:nvSpPr>
        <p:spPr>
          <a:xfrm>
            <a:off x="502920" y="4985640"/>
            <a:ext cx="8183520" cy="1051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endParaRPr/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2" descr=""/>
          <p:cNvPicPr/>
          <p:nvPr/>
        </p:nvPicPr>
        <p:blipFill>
          <a:blip r:embed="rId1"/>
          <a:stretch/>
        </p:blipFill>
        <p:spPr>
          <a:xfrm>
            <a:off x="380880" y="380880"/>
            <a:ext cx="2117520" cy="2895120"/>
          </a:xfrm>
          <a:prstGeom prst="rect">
            <a:avLst/>
          </a:prstGeom>
          <a:ln w="9360">
            <a:noFill/>
          </a:ln>
        </p:spPr>
      </p:pic>
      <p:pic>
        <p:nvPicPr>
          <p:cNvPr id="190" name="Picture 3" descr=""/>
          <p:cNvPicPr/>
          <p:nvPr/>
        </p:nvPicPr>
        <p:blipFill>
          <a:blip r:embed="rId2"/>
          <a:stretch/>
        </p:blipFill>
        <p:spPr>
          <a:xfrm>
            <a:off x="2057400" y="2438280"/>
            <a:ext cx="2538000" cy="3322440"/>
          </a:xfrm>
          <a:prstGeom prst="rect">
            <a:avLst/>
          </a:prstGeom>
          <a:ln w="9360">
            <a:noFill/>
          </a:ln>
        </p:spPr>
      </p:pic>
      <p:pic>
        <p:nvPicPr>
          <p:cNvPr id="191" name="Picture 4" descr=""/>
          <p:cNvPicPr/>
          <p:nvPr/>
        </p:nvPicPr>
        <p:blipFill>
          <a:blip r:embed="rId3"/>
          <a:stretch/>
        </p:blipFill>
        <p:spPr>
          <a:xfrm>
            <a:off x="4114800" y="304920"/>
            <a:ext cx="2285640" cy="3050640"/>
          </a:xfrm>
          <a:prstGeom prst="rect">
            <a:avLst/>
          </a:prstGeom>
          <a:ln w="9360">
            <a:noFill/>
          </a:ln>
        </p:spPr>
      </p:pic>
      <p:pic>
        <p:nvPicPr>
          <p:cNvPr id="192" name="Picture 5" descr=""/>
          <p:cNvPicPr/>
          <p:nvPr/>
        </p:nvPicPr>
        <p:blipFill>
          <a:blip r:embed="rId4"/>
          <a:stretch/>
        </p:blipFill>
        <p:spPr>
          <a:xfrm>
            <a:off x="6095880" y="2743200"/>
            <a:ext cx="2133360" cy="2971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502920" y="838080"/>
            <a:ext cx="8183520" cy="5198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i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i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i="1" lang="en-US" sz="3600" strike="noStrike">
                <a:solidFill>
                  <a:srgbClr val="000000"/>
                </a:solidFill>
                <a:latin typeface="Verdana"/>
              </a:rPr>
              <a:t>Нам даром, без труда ничего не дается. –</a:t>
            </a: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i="1" lang="en-US" sz="3600" strike="noStrike">
                <a:solidFill>
                  <a:srgbClr val="000000"/>
                </a:solidFill>
                <a:latin typeface="Verdana"/>
              </a:rPr>
              <a:t>Недаром </a:t>
            </a:r>
            <a:r>
              <a:rPr b="1" i="1" lang="en-US" sz="3600" strike="noStrike" u="sng">
                <a:solidFill>
                  <a:srgbClr val="000000"/>
                </a:solidFill>
                <a:latin typeface="Verdana"/>
              </a:rPr>
              <a:t>исстари</a:t>
            </a:r>
            <a:r>
              <a:rPr b="1" i="1" lang="en-US" sz="3600" strike="noStrike">
                <a:solidFill>
                  <a:srgbClr val="000000"/>
                </a:solidFill>
                <a:latin typeface="Verdana"/>
              </a:rPr>
              <a:t> пословица ведется.</a:t>
            </a:r>
            <a:r>
              <a:rPr b="1" i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i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endParaRPr/>
          </a:p>
        </p:txBody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extShape 1"/>
          <p:cNvSpPr txBox="1"/>
          <p:nvPr/>
        </p:nvSpPr>
        <p:spPr>
          <a:xfrm>
            <a:off x="502920" y="1905120"/>
            <a:ext cx="8183520" cy="4131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6000" strike="noStrike">
                <a:solidFill>
                  <a:srgbClr val="000000"/>
                </a:solidFill>
                <a:latin typeface="Verdana"/>
              </a:rPr>
              <a:t>Исстари- издавна</a:t>
            </a:r>
            <a:r>
              <a:rPr b="1" lang="en-US" sz="60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endParaRPr/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502920" y="4985640"/>
            <a:ext cx="8183520" cy="1051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Рукодельница      Ленивица</a:t>
            </a:r>
            <a:endParaRPr/>
          </a:p>
        </p:txBody>
      </p:sp>
      <p:pic>
        <p:nvPicPr>
          <p:cNvPr id="196" name="Рисунок 2" descr=""/>
          <p:cNvPicPr/>
          <p:nvPr/>
        </p:nvPicPr>
        <p:blipFill>
          <a:blip r:embed="rId1"/>
          <a:stretch/>
        </p:blipFill>
        <p:spPr>
          <a:xfrm>
            <a:off x="1219320" y="685800"/>
            <a:ext cx="6629040" cy="45716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Picture 2" descr=""/>
          <p:cNvPicPr/>
          <p:nvPr/>
        </p:nvPicPr>
        <p:blipFill>
          <a:blip r:embed="rId1"/>
          <a:stretch/>
        </p:blipFill>
        <p:spPr>
          <a:xfrm>
            <a:off x="380880" y="343800"/>
            <a:ext cx="8381520" cy="61329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2" descr=""/>
          <p:cNvPicPr/>
          <p:nvPr/>
        </p:nvPicPr>
        <p:blipFill>
          <a:blip r:embed="rId1"/>
          <a:stretch/>
        </p:blipFill>
        <p:spPr>
          <a:xfrm>
            <a:off x="304920" y="313920"/>
            <a:ext cx="4134960" cy="4257720"/>
          </a:xfrm>
          <a:prstGeom prst="rect">
            <a:avLst/>
          </a:prstGeom>
          <a:ln w="9360">
            <a:noFill/>
          </a:ln>
        </p:spPr>
      </p:pic>
      <p:pic>
        <p:nvPicPr>
          <p:cNvPr id="199" name="Picture 3" descr=""/>
          <p:cNvPicPr/>
          <p:nvPr/>
        </p:nvPicPr>
        <p:blipFill>
          <a:blip r:embed="rId2"/>
          <a:stretch/>
        </p:blipFill>
        <p:spPr>
          <a:xfrm>
            <a:off x="4724280" y="2209680"/>
            <a:ext cx="4038120" cy="43430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icture 2" descr=""/>
          <p:cNvPicPr/>
          <p:nvPr/>
        </p:nvPicPr>
        <p:blipFill>
          <a:blip r:embed="rId1"/>
          <a:stretch/>
        </p:blipFill>
        <p:spPr>
          <a:xfrm>
            <a:off x="685800" y="0"/>
            <a:ext cx="7695720" cy="68576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extShape 1"/>
          <p:cNvSpPr txBox="1"/>
          <p:nvPr/>
        </p:nvSpPr>
        <p:spPr>
          <a:xfrm>
            <a:off x="502920" y="4985640"/>
            <a:ext cx="8183520" cy="1051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endParaRPr/>
          </a:p>
        </p:txBody>
      </p:sp>
      <p:sp>
        <p:nvSpPr>
          <p:cNvPr id="202" name="TextShape 2"/>
          <p:cNvSpPr txBox="1"/>
          <p:nvPr/>
        </p:nvSpPr>
        <p:spPr>
          <a:xfrm>
            <a:off x="514440" y="530280"/>
            <a:ext cx="3931560" cy="4388760"/>
          </a:xfrm>
          <a:prstGeom prst="rect">
            <a:avLst/>
          </a:prstGeom>
          <a:noFill/>
          <a:ln>
            <a:noFill/>
          </a:ln>
        </p:spPr>
        <p:txBody>
          <a:bodyPr lIns="182880" rIns="90000" tIns="91440" bIns="45000"/>
          <a:p>
            <a:pPr>
              <a:lnSpc>
                <a:spcPct val="100000"/>
              </a:lnSpc>
              <a:buSzPct val="80000"/>
              <a:buFont typeface="Wingdings 2" charset="2"/>
              <a:buChar char=""/>
            </a:pPr>
            <a:r>
              <a:rPr b="1" lang="en-US" sz="2600" strike="noStrike">
                <a:solidFill>
                  <a:srgbClr val="000000"/>
                </a:solidFill>
                <a:latin typeface="Verdana"/>
              </a:rPr>
              <a:t>Что такое озимые? </a:t>
            </a:r>
            <a:endParaRPr/>
          </a:p>
        </p:txBody>
      </p:sp>
      <p:sp>
        <p:nvSpPr>
          <p:cNvPr id="203" name="TextShape 3"/>
          <p:cNvSpPr txBox="1"/>
          <p:nvPr/>
        </p:nvSpPr>
        <p:spPr>
          <a:xfrm>
            <a:off x="4755240" y="530280"/>
            <a:ext cx="3931560" cy="4388760"/>
          </a:xfrm>
          <a:prstGeom prst="rect">
            <a:avLst/>
          </a:prstGeom>
          <a:noFill/>
          <a:ln>
            <a:noFill/>
          </a:ln>
        </p:spPr>
        <p:txBody>
          <a:bodyPr lIns="182880" rIns="90000" tIns="91440" bIns="45000"/>
          <a:p>
            <a:endParaRPr/>
          </a:p>
        </p:txBody>
      </p:sp>
      <p:pic>
        <p:nvPicPr>
          <p:cNvPr id="204" name="Picture 2" descr=""/>
          <p:cNvPicPr/>
          <p:nvPr/>
        </p:nvPicPr>
        <p:blipFill>
          <a:blip r:embed="rId1"/>
          <a:stretch/>
        </p:blipFill>
        <p:spPr>
          <a:xfrm>
            <a:off x="3581280" y="457200"/>
            <a:ext cx="5181120" cy="49525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288000" y="720000"/>
            <a:ext cx="8711280" cy="55159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Значение слова озимый по Ожегову:</a:t>
            </a: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Озимый - засеваемый осенью, зимующий под снегом.</a:t>
            </a: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000000"/>
                </a:solidFill>
                <a:latin typeface="Verdana"/>
              </a:rPr>
              <a:t>Различают две формы злаковых яровые и озимые. Яровые растения высевают весной, за летние месяцы они проходят полный цикл развития и осенью дают урожай. Озимые растения сеют осенью, до наступления зимы они прорастают …   </a:t>
            </a:r>
            <a:endParaRPr/>
          </a:p>
        </p:txBody>
      </p:sp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762120" y="838080"/>
            <a:ext cx="6095520" cy="338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Verdana"/>
              </a:rPr>
              <a:t>1 группа- Что такое сказка?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Verdana"/>
              </a:rPr>
              <a:t>2 группа- На какие виды делятся сказки?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576000" y="1684800"/>
            <a:ext cx="7823520" cy="3859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В основе сказки «Мороз Иванович» лежит русская народная сказка «Морозко». В.Ф. Одоевский считал, что из сказок народ должен получать научные знания, чему-то учиться, что-то узнавать.</a:t>
            </a: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
</a:t>
            </a:r>
            <a:endParaRPr/>
          </a:p>
        </p:txBody>
      </p:sp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502920" y="4985640"/>
            <a:ext cx="8183520" cy="1051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endParaRPr/>
          </a:p>
        </p:txBody>
      </p:sp>
      <p:sp>
        <p:nvSpPr>
          <p:cNvPr id="170" name="CustomShape 2"/>
          <p:cNvSpPr/>
          <p:nvPr/>
        </p:nvSpPr>
        <p:spPr>
          <a:xfrm>
            <a:off x="914400" y="762120"/>
            <a:ext cx="7238520" cy="4477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3200" strike="noStrike">
                <a:solidFill>
                  <a:srgbClr val="000000"/>
                </a:solidFill>
                <a:latin typeface="Verdana"/>
              </a:rPr>
              <a:t>Что такое сказка?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3200" strike="noStrike">
                <a:solidFill>
                  <a:srgbClr val="000000"/>
                </a:solidFill>
                <a:latin typeface="Verdana"/>
              </a:rPr>
              <a:t>По словарю С.И. Ожегова, сказка- это повествовательное произведение о вымышленных лицах и событиях с участием волшебных, фантастических сил.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502920" y="4985640"/>
            <a:ext cx="8183520" cy="1051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На какие виды делятся сказки?</a:t>
            </a: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                  Виды сказок</a:t>
            </a: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4900" strike="noStrike">
                <a:solidFill>
                  <a:srgbClr val="ff9257"/>
                </a:solidFill>
                <a:latin typeface="Verdana"/>
              </a:rPr>
              <a:t>сказки о  животных</a:t>
            </a:r>
            <a:r>
              <a:rPr b="1" lang="en-US" sz="49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4900" strike="noStrike">
                <a:solidFill>
                  <a:srgbClr val="ff9257"/>
                </a:solidFill>
                <a:latin typeface="Verdana"/>
              </a:rPr>
              <a:t>волшебные сказки</a:t>
            </a:r>
            <a:r>
              <a:rPr b="1" lang="en-US" sz="49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4900" strike="noStrike">
                <a:solidFill>
                  <a:srgbClr val="ff9257"/>
                </a:solidFill>
                <a:latin typeface="Verdana"/>
              </a:rPr>
              <a:t>бытовые сказки</a:t>
            </a: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1"/>
          <p:cNvSpPr txBox="1"/>
          <p:nvPr/>
        </p:nvSpPr>
        <p:spPr>
          <a:xfrm>
            <a:off x="502920" y="4985640"/>
            <a:ext cx="8183520" cy="1051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8800" strike="noStrike">
                <a:solidFill>
                  <a:srgbClr val="ff9257"/>
                </a:solidFill>
                <a:latin typeface="Verdana"/>
              </a:rPr>
              <a:t>Мороз</a:t>
            </a:r>
            <a:r>
              <a:rPr b="1" lang="en-US" sz="8800" strike="noStrike">
                <a:solidFill>
                  <a:srgbClr val="ff9257"/>
                </a:solidFill>
                <a:latin typeface="Verdana"/>
              </a:rPr>
              <a:t>
</a:t>
            </a:r>
            <a:r>
              <a:rPr b="1" lang="en-US" sz="8800" strike="noStrike">
                <a:solidFill>
                  <a:srgbClr val="ff9257"/>
                </a:solidFill>
                <a:latin typeface="Verdana"/>
              </a:rPr>
              <a:t>
</a:t>
            </a:r>
            <a:endParaRPr/>
          </a:p>
        </p:txBody>
      </p:sp>
      <p:sp>
        <p:nvSpPr>
          <p:cNvPr id="173" name="CustomShape 2"/>
          <p:cNvSpPr/>
          <p:nvPr/>
        </p:nvSpPr>
        <p:spPr>
          <a:xfrm>
            <a:off x="11201400" y="3809880"/>
            <a:ext cx="45360" cy="9474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8800" strike="noStrike">
                <a:solidFill>
                  <a:srgbClr val="ff9257"/>
                </a:solidFill>
                <a:latin typeface="Verdana"/>
              </a:rPr>
              <a:t>Мороз</a:t>
            </a:r>
            <a:r>
              <a:rPr b="1" lang="ru-RU" sz="8800" strike="noStrike">
                <a:solidFill>
                  <a:srgbClr val="ff9257"/>
                </a:solidFill>
                <a:latin typeface="Verdana"/>
              </a:rPr>
              <a:t>
</a:t>
            </a:r>
            <a:endParaRPr/>
          </a:p>
        </p:txBody>
      </p:sp>
      <p:pic>
        <p:nvPicPr>
          <p:cNvPr id="174" name="Picture 2" descr=""/>
          <p:cNvPicPr/>
          <p:nvPr/>
        </p:nvPicPr>
        <p:blipFill>
          <a:blip r:embed="rId1"/>
          <a:stretch/>
        </p:blipFill>
        <p:spPr>
          <a:xfrm>
            <a:off x="5841720" y="2819520"/>
            <a:ext cx="2235240" cy="2971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5257440" cy="6731640"/>
          </a:xfrm>
          <a:prstGeom prst="rect">
            <a:avLst/>
          </a:prstGeom>
          <a:ln w="9360">
            <a:noFill/>
          </a:ln>
        </p:spPr>
      </p:pic>
      <p:sp>
        <p:nvSpPr>
          <p:cNvPr id="176" name="TextShape 1"/>
          <p:cNvSpPr txBox="1"/>
          <p:nvPr/>
        </p:nvSpPr>
        <p:spPr>
          <a:xfrm>
            <a:off x="5486400" y="2895480"/>
            <a:ext cx="3200040" cy="3141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Мороз Иванович</a:t>
            </a:r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2" descr=""/>
          <p:cNvPicPr/>
          <p:nvPr/>
        </p:nvPicPr>
        <p:blipFill>
          <a:blip r:embed="rId1"/>
          <a:stretch/>
        </p:blipFill>
        <p:spPr>
          <a:xfrm>
            <a:off x="2057400" y="511920"/>
            <a:ext cx="4419360" cy="5279040"/>
          </a:xfrm>
          <a:prstGeom prst="rect">
            <a:avLst/>
          </a:prstGeom>
          <a:ln w="9360">
            <a:noFill/>
          </a:ln>
        </p:spPr>
      </p:pic>
      <p:sp>
        <p:nvSpPr>
          <p:cNvPr id="178" name="TextShape 1"/>
          <p:cNvSpPr txBox="1"/>
          <p:nvPr/>
        </p:nvSpPr>
        <p:spPr>
          <a:xfrm>
            <a:off x="502920" y="4985640"/>
            <a:ext cx="8183520" cy="1051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en-US" sz="3600" strike="noStrike">
                <a:solidFill>
                  <a:srgbClr val="ff9257"/>
                </a:solidFill>
                <a:latin typeface="Verdana"/>
              </a:rPr>
              <a:t>Владимир Федорович Одоевский</a:t>
            </a:r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extShape 1"/>
          <p:cNvSpPr txBox="1"/>
          <p:nvPr/>
        </p:nvSpPr>
        <p:spPr>
          <a:xfrm>
            <a:off x="5538960" y="533520"/>
            <a:ext cx="2971440" cy="9140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endParaRPr/>
          </a:p>
        </p:txBody>
      </p:sp>
      <p:sp>
        <p:nvSpPr>
          <p:cNvPr id="180" name="TextShape 2"/>
          <p:cNvSpPr txBox="1"/>
          <p:nvPr/>
        </p:nvSpPr>
        <p:spPr>
          <a:xfrm>
            <a:off x="5538960" y="533520"/>
            <a:ext cx="2971440" cy="5120280"/>
          </a:xfrm>
          <a:prstGeom prst="rect">
            <a:avLst/>
          </a:prstGeom>
          <a:noFill/>
          <a:ln>
            <a:noFill/>
          </a:ln>
        </p:spPr>
        <p:txBody>
          <a:bodyPr rIns="90000" tIns="91440" bIns="45000"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Verdana"/>
              </a:rPr>
              <a:t>В.Ф.Одоевский прожил 66 плодотворных лет. Он рано стал сиротой, воспитывался дядей. В 13 лет стал учиться в Московском пансионе и окончил его с золотой медалью.</a:t>
            </a:r>
            <a:endParaRPr/>
          </a:p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Verdana"/>
              </a:rPr>
              <a:t>Володя стал писать еще в Москве, продолжил свою литературную деятельность в Петербурге. 1 книга- «Пестрые сказки с красным словцом». </a:t>
            </a:r>
            <a:endParaRPr/>
          </a:p>
        </p:txBody>
      </p:sp>
      <p:sp>
        <p:nvSpPr>
          <p:cNvPr id="181" name="TextShape 3"/>
          <p:cNvSpPr txBox="1"/>
          <p:nvPr/>
        </p:nvSpPr>
        <p:spPr>
          <a:xfrm>
            <a:off x="761400" y="930240"/>
            <a:ext cx="4625640" cy="4723920"/>
          </a:xfrm>
          <a:prstGeom prst="rect">
            <a:avLst/>
          </a:prstGeom>
          <a:noFill/>
          <a:ln>
            <a:noFill/>
          </a:ln>
        </p:spPr>
        <p:txBody>
          <a:bodyPr lIns="182880" rIns="90000" tIns="91440" bIns="45000"/>
          <a:p>
            <a:endParaRPr/>
          </a:p>
        </p:txBody>
      </p:sp>
      <p:pic>
        <p:nvPicPr>
          <p:cNvPr id="182" name="Picture 2" descr=""/>
          <p:cNvPicPr/>
          <p:nvPr/>
        </p:nvPicPr>
        <p:blipFill>
          <a:blip r:embed="rId1"/>
          <a:stretch/>
        </p:blipFill>
        <p:spPr>
          <a:xfrm>
            <a:off x="685800" y="547920"/>
            <a:ext cx="4571640" cy="52430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Shape 1"/>
          <p:cNvSpPr txBox="1"/>
          <p:nvPr/>
        </p:nvSpPr>
        <p:spPr>
          <a:xfrm>
            <a:off x="502920" y="4985640"/>
            <a:ext cx="8183520" cy="1051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endParaRPr/>
          </a:p>
        </p:txBody>
      </p:sp>
      <p:sp>
        <p:nvSpPr>
          <p:cNvPr id="184" name="TextShape 2"/>
          <p:cNvSpPr txBox="1"/>
          <p:nvPr/>
        </p:nvSpPr>
        <p:spPr>
          <a:xfrm>
            <a:off x="514440" y="530280"/>
            <a:ext cx="3931560" cy="5565240"/>
          </a:xfrm>
          <a:prstGeom prst="rect">
            <a:avLst/>
          </a:prstGeom>
          <a:noFill/>
          <a:ln>
            <a:noFill/>
          </a:ln>
        </p:spPr>
        <p:txBody>
          <a:bodyPr lIns="182880" rIns="90000" tIns="91440" bIns="45000"/>
          <a:p>
            <a:pPr>
              <a:lnSpc>
                <a:spcPct val="100000"/>
              </a:lnSpc>
              <a:buSzPct val="80000"/>
              <a:buFont typeface="Wingdings 2" charset="2"/>
              <a:buChar char="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Одоевский был хорошим музыкантом, изучал музыку, изобрел музыкальный инструмент </a:t>
            </a:r>
            <a:r>
              <a:rPr lang="en-US" sz="2600" strike="noStrike" u="sng">
                <a:solidFill>
                  <a:srgbClr val="000000"/>
                </a:solidFill>
                <a:latin typeface="Verdana"/>
              </a:rPr>
              <a:t>«Себастианон</a:t>
            </a:r>
            <a:r>
              <a:rPr b="1" i="1" lang="en-US" sz="2600" strike="noStrike" u="sng">
                <a:solidFill>
                  <a:srgbClr val="000000"/>
                </a:solidFill>
                <a:latin typeface="Verdana"/>
              </a:rPr>
              <a:t>» -</a:t>
            </a:r>
            <a:endParaRPr/>
          </a:p>
          <a:p>
            <a:pPr>
              <a:lnSpc>
                <a:spcPct val="100000"/>
              </a:lnSpc>
              <a:buSzPct val="80000"/>
              <a:buFont typeface="Wingdings 2" charset="2"/>
              <a:buChar char=""/>
            </a:pPr>
            <a:r>
              <a:rPr b="1" i="1" lang="en-US" sz="2600" strike="noStrike">
                <a:solidFill>
                  <a:srgbClr val="000000"/>
                </a:solidFill>
                <a:latin typeface="Verdana"/>
              </a:rPr>
              <a:t> </a:t>
            </a:r>
            <a:r>
              <a:rPr lang="en-US" sz="2600" strike="noStrike">
                <a:solidFill>
                  <a:srgbClr val="000000"/>
                </a:solidFill>
                <a:latin typeface="Verdana"/>
              </a:rPr>
              <a:t>кабинетный орган </a:t>
            </a:r>
            <a:endParaRPr/>
          </a:p>
          <a:p>
            <a:pPr>
              <a:lnSpc>
                <a:spcPct val="100000"/>
              </a:lnSpc>
              <a:buSzPct val="80000"/>
              <a:buFont typeface="Wingdings 2" charset="2"/>
              <a:buChar char=""/>
            </a:pPr>
            <a:r>
              <a:rPr lang="en-US" sz="2600" strike="noStrike">
                <a:solidFill>
                  <a:srgbClr val="000000"/>
                </a:solidFill>
                <a:latin typeface="Verdana"/>
              </a:rPr>
              <a:t> </a:t>
            </a:r>
            <a:r>
              <a:rPr lang="en-US" sz="2600" strike="noStrike">
                <a:solidFill>
                  <a:srgbClr val="000000"/>
                </a:solidFill>
                <a:latin typeface="Verdana"/>
              </a:rPr>
              <a:t>(назван в честь И.С. Баха; не сохранился)</a:t>
            </a:r>
            <a:endParaRPr/>
          </a:p>
        </p:txBody>
      </p:sp>
      <p:sp>
        <p:nvSpPr>
          <p:cNvPr id="185" name="TextShape 3"/>
          <p:cNvSpPr txBox="1"/>
          <p:nvPr/>
        </p:nvSpPr>
        <p:spPr>
          <a:xfrm>
            <a:off x="4755240" y="530280"/>
            <a:ext cx="3931560" cy="4388760"/>
          </a:xfrm>
          <a:prstGeom prst="rect">
            <a:avLst/>
          </a:prstGeom>
          <a:noFill/>
          <a:ln>
            <a:noFill/>
          </a:ln>
        </p:spPr>
        <p:txBody>
          <a:bodyPr lIns="182880" rIns="90000" tIns="91440" bIns="45000"/>
          <a:p>
            <a:endParaRPr/>
          </a:p>
        </p:txBody>
      </p:sp>
      <p:pic>
        <p:nvPicPr>
          <p:cNvPr id="186" name="Picture 3" descr=""/>
          <p:cNvPicPr/>
          <p:nvPr/>
        </p:nvPicPr>
        <p:blipFill>
          <a:blip r:embed="rId1"/>
          <a:stretch/>
        </p:blipFill>
        <p:spPr>
          <a:xfrm>
            <a:off x="4800600" y="457200"/>
            <a:ext cx="3809520" cy="49525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195</TotalTime>
  <Application>LibreOffice/4.4.0.3$Windows_x86 LibreOffice_project/de093506bcdc5fafd9023ee680b8c60e3e0645d7</Application>
  <Paragraphs>30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2012-11-30T16:12:04Z</dcterms:created>
  <dc:creator>Юзер</dc:creator>
  <dc:language>ru-RU</dc:language>
  <dcterms:modified xsi:type="dcterms:W3CDTF">2016-07-27T08:54:58Z</dcterms:modified>
  <cp:revision>11</cp:revision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20</vt:i4>
  </property>
</Properties>
</file>