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57" r:id="rId6"/>
    <p:sldId id="262" r:id="rId7"/>
    <p:sldId id="261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93" autoAdjust="0"/>
    <p:restoredTop sz="86348" autoAdjust="0"/>
  </p:normalViewPr>
  <p:slideViewPr>
    <p:cSldViewPr>
      <p:cViewPr varScale="1">
        <p:scale>
          <a:sx n="74" d="100"/>
          <a:sy n="74" d="100"/>
        </p:scale>
        <p:origin x="-18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34" y="28662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4/9/2012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История Олимпийских игр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“Нет ничего благороднее солнца,</a:t>
            </a:r>
          </a:p>
          <a:p>
            <a:pPr>
              <a:buNone/>
            </a:pPr>
            <a:r>
              <a:rPr lang="ru-RU" dirty="0" smtClean="0"/>
              <a:t> дающего столько света и тепла. Так</a:t>
            </a:r>
          </a:p>
          <a:p>
            <a:pPr>
              <a:buNone/>
            </a:pPr>
            <a:r>
              <a:rPr lang="ru-RU" dirty="0" smtClean="0"/>
              <a:t> и люди прославляют те состязания,</a:t>
            </a:r>
          </a:p>
          <a:p>
            <a:pPr>
              <a:buNone/>
            </a:pPr>
            <a:r>
              <a:rPr lang="ru-RU" dirty="0" smtClean="0"/>
              <a:t> величественнее которых нет ничего, -Олимпийские игры.”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Пиндар</a:t>
            </a:r>
          </a:p>
          <a:p>
            <a:pPr>
              <a:buNone/>
            </a:pPr>
            <a:r>
              <a:rPr lang="ru-RU" sz="1200" dirty="0" smtClean="0"/>
              <a:t>Эти слова древнегреческого поэта Пиндара, написанные два тысячелетия назад, не забыты по сей день. Не забыты потому, что Олимпийские состязания, проводившиеся на заре цивилизации, продолжают жить в памяти человечества.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Наши земляки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49424"/>
            <a:ext cx="4038600" cy="407517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4 февраля 2011 года исполнилось 55 лет со дня победы мужской сборной команды СССР по лыжным гонкам на зимних Олимпийских играх. Для нас она имеет особое значение.</a:t>
            </a:r>
          </a:p>
          <a:p>
            <a:r>
              <a:rPr lang="ru-RU" sz="1800" dirty="0" smtClean="0"/>
              <a:t>В состав этой команды входил наш земляк из поселка Паданы, Медвежьегорского района , ФЕДОР ТЕРЕНТЬЕВ. Зимняя Олимпиада 1956 года была первой, и первым олимпийским чемпионом стал наш земляк</a:t>
            </a:r>
            <a:r>
              <a:rPr lang="ru-RU" sz="1800" dirty="0" smtClean="0"/>
              <a:t>.</a:t>
            </a:r>
            <a:endParaRPr lang="en-US" sz="1800" dirty="0" smtClean="0"/>
          </a:p>
          <a:p>
            <a:endParaRPr lang="ru-RU" sz="18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6800" y="2362200"/>
            <a:ext cx="3200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-1600200" y="1143000"/>
            <a:ext cx="152400" cy="4572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182880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Лариса </a:t>
            </a:r>
            <a:r>
              <a:rPr lang="ru-RU" dirty="0" err="1" smtClean="0"/>
              <a:t>Лазутина</a:t>
            </a:r>
            <a:r>
              <a:rPr lang="ru-RU" dirty="0" smtClean="0"/>
              <a:t> (1992 г.) и Евгения Медведева(2006 г.)- воспитанницы спортивной школы г. Кондопоги также стали олимпийскими чемпионками по лыжным гонкам.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1" y="2743200"/>
            <a:ext cx="2895599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2743200"/>
            <a:ext cx="31242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2133600"/>
            <a:ext cx="8686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0668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Первая известная нам Олимпиада с древности проходила в 776 г. до нашей эры.</a:t>
            </a:r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62000" y="2249424"/>
            <a:ext cx="79248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Стадион В Древней Олимпии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2000" y="762000"/>
            <a:ext cx="8001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Итак, как же все началось? Давным-давно в Греции, жили-были люди и боги. И иногда боги уделяли внимание людям, в результате чего получались </a:t>
            </a:r>
            <a:r>
              <a:rPr lang="ru-RU" sz="1600" dirty="0" err="1" smtClean="0"/>
              <a:t>полукровки</a:t>
            </a:r>
            <a:r>
              <a:rPr lang="ru-RU" sz="1600" dirty="0" smtClean="0"/>
              <a:t> — люди, наделенные сверхчеловеческими способностями. Одним из таких полубогов являлся всем нам известный Геракл, о похождениях  которого рассказано во многих источниках. Именно он, по одной из версий, и стал прародителем Олимпийских игр, победив в беге своих 5 братьев, и получив в награду венок из дикого дерева оливы. С тех пор Игры Олимпиады стали проводиться каждые 5 лет, на </a:t>
            </a:r>
            <a:r>
              <a:rPr lang="ru-RU" sz="1600" dirty="0" err="1" smtClean="0"/>
              <a:t>Пелопонессе</a:t>
            </a:r>
            <a:r>
              <a:rPr lang="ru-RU" sz="1600" dirty="0" smtClean="0"/>
              <a:t> в Олимпии. Это, как говорится, присказка — часть красивого мифа. Если же следовать истории...</a:t>
            </a:r>
            <a:endParaRPr lang="ru-RU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2551" y="3124200"/>
            <a:ext cx="4008250" cy="3686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751344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Античные Олимпийские игры включали в себя следующие соревнования:</a:t>
            </a:r>
          </a:p>
          <a:p>
            <a:endParaRPr lang="ru-RU" dirty="0" smtClean="0"/>
          </a:p>
          <a:p>
            <a:r>
              <a:rPr lang="ru-RU" dirty="0" smtClean="0"/>
              <a:t>• Бег (</a:t>
            </a:r>
            <a:r>
              <a:rPr lang="ru-RU" dirty="0" err="1" smtClean="0"/>
              <a:t>бег</a:t>
            </a:r>
            <a:r>
              <a:rPr lang="ru-RU" dirty="0" smtClean="0"/>
              <a:t> на стадию — 192 метра, двойной бег — 2 стадии, долгий бег — 7 стадий, бег гоплитов — бег на 2 стадии в шлеме, поножах и со щитом);</a:t>
            </a:r>
          </a:p>
          <a:p>
            <a:r>
              <a:rPr lang="ru-RU" dirty="0" smtClean="0"/>
              <a:t> • Единоборства (бокс, панкратион — рукопашный бой и борьба);</a:t>
            </a:r>
          </a:p>
          <a:p>
            <a:r>
              <a:rPr lang="ru-RU" dirty="0" smtClean="0"/>
              <a:t> • Пентатлон (пятиборье — бег на стадию, метание диска, метание копья, прыжок и борьба);</a:t>
            </a:r>
          </a:p>
          <a:p>
            <a:r>
              <a:rPr lang="ru-RU" dirty="0" smtClean="0"/>
              <a:t> • Скачки (гонки колесниц, скачки на лошадях);</a:t>
            </a:r>
          </a:p>
          <a:p>
            <a:r>
              <a:rPr lang="ru-RU" smtClean="0"/>
              <a:t> • Соревнования трубачей и герольдов (были введены в 508 году до нашей эры, с целью показать, что в здоровом теле и дух здоровый, способный воспринимать прекрасное).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Первая олимпиада современности.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433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Первая олимпиада современности состоялась в Афинах в 1896 г.</a:t>
            </a:r>
          </a:p>
          <a:p>
            <a:r>
              <a:rPr lang="ru-RU" dirty="0" smtClean="0"/>
              <a:t> Большая часть спортсменов была из Греции. </a:t>
            </a:r>
          </a:p>
          <a:p>
            <a:r>
              <a:rPr lang="ru-RU" dirty="0" smtClean="0"/>
              <a:t>В программу Игр I Олимпиады современности вошли соревнования по девяти видам спорта: греко-римской борьбе, велосипедному спорту, гимнастике, лёгкой атлетике, плаванию, стрельбе, теннису, тяжёлой атлетике и фехтованию.</a:t>
            </a:r>
          </a:p>
          <a:p>
            <a:r>
              <a:rPr lang="ru-RU" dirty="0" smtClean="0"/>
              <a:t>В день закрытия Игр, повторяя античный церемониал, на голову олимпийских чемпионов возлагали лавровый венок, вручали медаль и пальмовую ветвь.</a:t>
            </a:r>
          </a:p>
          <a:p>
            <a:r>
              <a:rPr lang="ru-RU" dirty="0" smtClean="0"/>
              <a:t> Первая олимпиада современности внесла большой вклад в популяризацию спорта на нашей планете.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04800"/>
            <a:ext cx="9211004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Олимпийские игры в Москве.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1980 г. состоялись Олимпийские игры в Москве. Сборная команда СССР заняла по итогам этой олимпиады первое общекомандное место.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5036494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40085" y="0"/>
            <a:ext cx="4103914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52600" y="3124200"/>
            <a:ext cx="5638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95400"/>
          </a:xfrm>
        </p:spPr>
        <p:txBody>
          <a:bodyPr>
            <a:normAutofit/>
          </a:bodyPr>
          <a:lstStyle/>
          <a:p>
            <a:r>
              <a:rPr lang="ru-RU" sz="3250" dirty="0" smtClean="0"/>
              <a:t>Символика олимпийских игр в Москве.</a:t>
            </a:r>
            <a:endParaRPr lang="ru-RU" sz="325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660136"/>
          </a:xfrm>
        </p:spPr>
        <p:txBody>
          <a:bodyPr>
            <a:normAutofit/>
          </a:bodyPr>
          <a:lstStyle/>
          <a:p>
            <a:r>
              <a:rPr lang="ru-RU" dirty="0" smtClean="0"/>
              <a:t>Талисманом московской Олимпиады стал Олимпийский Мишка, автор эмблемы — московский иллюстратор детских книг Виктор Чижиков.</a:t>
            </a:r>
          </a:p>
          <a:p>
            <a:r>
              <a:rPr lang="ru-RU" dirty="0" smtClean="0"/>
              <a:t>Автор эмблемы (пять колец, переплетённых в основании, и устремлённые вверх линии, символизирующие спортивные дорожки, со звездой вверху) — В. Арсентьев, студент Строгановского училища, эмблема дорабатывалась В. Акоповым и В. </a:t>
            </a:r>
            <a:r>
              <a:rPr lang="ru-RU" dirty="0" err="1" smtClean="0"/>
              <a:t>Дьяконовым</a:t>
            </a:r>
            <a:r>
              <a:rPr lang="ru-RU" smtClean="0"/>
              <a:t>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84</TotalTime>
  <Words>604</Words>
  <PresentationFormat>Экран (4:3)</PresentationFormat>
  <Paragraphs>32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Городская</vt:lpstr>
      <vt:lpstr>       История Олимпийских игр</vt:lpstr>
      <vt:lpstr>Первая известная нам Олимпиада с древности проходила в 776 г. до нашей эры.</vt:lpstr>
      <vt:lpstr>Слайд 3</vt:lpstr>
      <vt:lpstr>Слайд 4</vt:lpstr>
      <vt:lpstr>Первая олимпиада современности.</vt:lpstr>
      <vt:lpstr>Слайд 6</vt:lpstr>
      <vt:lpstr>Олимпийские игры в Москве.</vt:lpstr>
      <vt:lpstr>Слайд 8</vt:lpstr>
      <vt:lpstr>Символика олимпийских игр в Москве.</vt:lpstr>
      <vt:lpstr>Наши земляки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История Олимпийских игр</dc:title>
  <dc:creator>Юзер</dc:creator>
  <cp:lastModifiedBy>Юзер</cp:lastModifiedBy>
  <cp:revision>11</cp:revision>
  <dcterms:created xsi:type="dcterms:W3CDTF">2012-02-16T13:58:38Z</dcterms:created>
  <dcterms:modified xsi:type="dcterms:W3CDTF">2012-04-09T15:56:55Z</dcterms:modified>
</cp:coreProperties>
</file>